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DFDC-AB28-477A-A5CE-110706BB09C7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F9297-6B12-4D97-B37A-0BC93796C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49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DDFDC-AB28-477A-A5CE-110706BB09C7}" type="datetimeFigureOut">
              <a:rPr lang="ko-KR" altLang="en-US" smtClean="0"/>
              <a:t>2018-10-18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F9297-6B12-4D97-B37A-0BC93796C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6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444645-6187-4F14-8E67-7913FAA75D8A}"/>
              </a:ext>
            </a:extLst>
          </p:cNvPr>
          <p:cNvSpPr/>
          <p:nvPr/>
        </p:nvSpPr>
        <p:spPr>
          <a:xfrm>
            <a:off x="3929552" y="829124"/>
            <a:ext cx="1651414" cy="36933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인스턴싱</a:t>
            </a:r>
            <a:r>
              <a:rPr lang="ko-KR" altLang="en-US" dirty="0">
                <a:solidFill>
                  <a:srgbClr val="FF0000"/>
                </a:solidFill>
              </a:rPr>
              <a:t> 방법</a:t>
            </a:r>
          </a:p>
        </p:txBody>
      </p:sp>
    </p:spTree>
    <p:extLst>
      <p:ext uri="{BB962C8B-B14F-4D97-AF65-F5344CB8AC3E}">
        <p14:creationId xmlns:p14="http://schemas.microsoft.com/office/powerpoint/2010/main" val="159337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0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DD5828-C2F5-41F2-B7B2-A7196F4B21E6}"/>
              </a:ext>
            </a:extLst>
          </p:cNvPr>
          <p:cNvSpPr/>
          <p:nvPr/>
        </p:nvSpPr>
        <p:spPr>
          <a:xfrm>
            <a:off x="1892030" y="4874350"/>
            <a:ext cx="5463355" cy="3231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-&gt;18 : </a:t>
            </a:r>
            <a:r>
              <a:rPr lang="ko-KR" altLang="en-US" sz="1500" dirty="0" err="1">
                <a:solidFill>
                  <a:srgbClr val="FF0000"/>
                </a:solidFill>
              </a:rPr>
              <a:t>기하셰이더에서</a:t>
            </a:r>
            <a:r>
              <a:rPr lang="ko-KR" altLang="en-US" sz="1500" dirty="0">
                <a:solidFill>
                  <a:srgbClr val="FF0000"/>
                </a:solidFill>
              </a:rPr>
              <a:t> 사용하는 정점의 개수 </a:t>
            </a:r>
            <a:r>
              <a:rPr lang="en-US" altLang="ko-KR" sz="1500" dirty="0">
                <a:solidFill>
                  <a:srgbClr val="FF0000"/>
                </a:solidFill>
              </a:rPr>
              <a:t>– </a:t>
            </a:r>
            <a:r>
              <a:rPr lang="ko-KR" altLang="en-US" sz="1500" dirty="0" err="1">
                <a:solidFill>
                  <a:srgbClr val="FF0000"/>
                </a:solidFill>
              </a:rPr>
              <a:t>바낄</a:t>
            </a:r>
            <a:r>
              <a:rPr lang="ko-KR" altLang="en-US" sz="1500" dirty="0">
                <a:solidFill>
                  <a:srgbClr val="FF0000"/>
                </a:solidFill>
              </a:rPr>
              <a:t> 수 있음</a:t>
            </a:r>
          </a:p>
        </p:txBody>
      </p:sp>
    </p:spTree>
    <p:extLst>
      <p:ext uri="{BB962C8B-B14F-4D97-AF65-F5344CB8AC3E}">
        <p14:creationId xmlns:p14="http://schemas.microsoft.com/office/powerpoint/2010/main" val="113324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9832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7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5F4CDD-208A-4ED7-9DF0-44CFE4B5FC2F}"/>
              </a:ext>
            </a:extLst>
          </p:cNvPr>
          <p:cNvSpPr/>
          <p:nvPr/>
        </p:nvSpPr>
        <p:spPr>
          <a:xfrm>
            <a:off x="5334000" y="4843602"/>
            <a:ext cx="3426542" cy="55399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Position</a:t>
            </a:r>
            <a:r>
              <a:rPr lang="ko-KR" altLang="en-US" sz="1500" dirty="0">
                <a:solidFill>
                  <a:srgbClr val="FF0000"/>
                </a:solidFill>
              </a:rPr>
              <a:t>이 </a:t>
            </a:r>
            <a:r>
              <a:rPr lang="ko-KR" altLang="en-US" sz="1500" dirty="0" err="1">
                <a:solidFill>
                  <a:srgbClr val="FF0000"/>
                </a:solidFill>
              </a:rPr>
              <a:t>월드변환행렬이므로</a:t>
            </a:r>
            <a:r>
              <a:rPr lang="ko-KR" altLang="en-US" sz="1500" dirty="0">
                <a:solidFill>
                  <a:srgbClr val="FF0000"/>
                </a:solidFill>
              </a:rPr>
              <a:t> 변환하기 위해 위치정보를 곱해준다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24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21415-7923-49A8-BF63-09AEA1E0544E}"/>
              </a:ext>
            </a:extLst>
          </p:cNvPr>
          <p:cNvSpPr txBox="1"/>
          <p:nvPr/>
        </p:nvSpPr>
        <p:spPr>
          <a:xfrm>
            <a:off x="2320414" y="4640826"/>
            <a:ext cx="1288026" cy="1708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표현하려는 모양이 있으면 정점들을 모두 출력하지 않고 </a:t>
            </a:r>
            <a:r>
              <a:rPr lang="ko-KR" altLang="en-US" sz="1500" dirty="0" err="1">
                <a:solidFill>
                  <a:srgbClr val="FF0000"/>
                </a:solidFill>
              </a:rPr>
              <a:t>기하셰이더를</a:t>
            </a:r>
            <a:r>
              <a:rPr lang="ko-KR" altLang="en-US" sz="1500" dirty="0">
                <a:solidFill>
                  <a:srgbClr val="FF0000"/>
                </a:solidFill>
              </a:rPr>
              <a:t> 끝내도 된다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7556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7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FF8FD-5587-4E3F-B33D-B794CF201FAC}"/>
              </a:ext>
            </a:extLst>
          </p:cNvPr>
          <p:cNvSpPr txBox="1"/>
          <p:nvPr/>
        </p:nvSpPr>
        <p:spPr>
          <a:xfrm>
            <a:off x="6912079" y="3932903"/>
            <a:ext cx="1966450" cy="55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6</a:t>
            </a:r>
            <a:r>
              <a:rPr lang="ko-KR" altLang="en-US" sz="1500" dirty="0">
                <a:solidFill>
                  <a:srgbClr val="FF0000"/>
                </a:solidFill>
              </a:rPr>
              <a:t>이 아니라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</a:rPr>
              <a:t>나무의 높이 </a:t>
            </a:r>
            <a:r>
              <a:rPr lang="en-US" altLang="ko-KR" sz="1500" dirty="0">
                <a:solidFill>
                  <a:srgbClr val="FF0000"/>
                </a:solidFill>
              </a:rPr>
              <a:t>/2 </a:t>
            </a:r>
            <a:r>
              <a:rPr lang="ko-KR" altLang="en-US" sz="1500" dirty="0">
                <a:solidFill>
                  <a:srgbClr val="FF0000"/>
                </a:solidFill>
              </a:rPr>
              <a:t>를 더해야 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E9031B-F0FF-441A-A534-D81B4181B518}"/>
              </a:ext>
            </a:extLst>
          </p:cNvPr>
          <p:cNvCxnSpPr/>
          <p:nvPr/>
        </p:nvCxnSpPr>
        <p:spPr>
          <a:xfrm>
            <a:off x="7767484" y="4572000"/>
            <a:ext cx="491613" cy="2949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28C020-9BE8-4DD6-B9CD-9BF53A2D4F52}"/>
              </a:ext>
            </a:extLst>
          </p:cNvPr>
          <p:cNvCxnSpPr>
            <a:cxnSpLocks/>
          </p:cNvCxnSpPr>
          <p:nvPr/>
        </p:nvCxnSpPr>
        <p:spPr>
          <a:xfrm flipV="1">
            <a:off x="7767484" y="4572001"/>
            <a:ext cx="491613" cy="2949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5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91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415A624-2B7E-4BD5-8FB3-F3DB0E1DA48A}"/>
              </a:ext>
            </a:extLst>
          </p:cNvPr>
          <p:cNvCxnSpPr>
            <a:cxnSpLocks/>
          </p:cNvCxnSpPr>
          <p:nvPr/>
        </p:nvCxnSpPr>
        <p:spPr>
          <a:xfrm flipH="1">
            <a:off x="3195485" y="3136490"/>
            <a:ext cx="3460954" cy="2408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B4A9F4-5255-4E80-8851-13BF8AB902D0}"/>
              </a:ext>
            </a:extLst>
          </p:cNvPr>
          <p:cNvSpPr txBox="1"/>
          <p:nvPr/>
        </p:nvSpPr>
        <p:spPr>
          <a:xfrm>
            <a:off x="4218040" y="4857135"/>
            <a:ext cx="1317521" cy="3244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중점의 좌표</a:t>
            </a:r>
          </a:p>
        </p:txBody>
      </p:sp>
    </p:spTree>
    <p:extLst>
      <p:ext uri="{BB962C8B-B14F-4D97-AF65-F5344CB8AC3E}">
        <p14:creationId xmlns:p14="http://schemas.microsoft.com/office/powerpoint/2010/main" val="3219952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52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9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3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0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7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91</Words>
  <Application>Microsoft Office PowerPoint</Application>
  <PresentationFormat>화면 슬라이드 쇼(4:3)</PresentationFormat>
  <Paragraphs>28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우상 이</cp:lastModifiedBy>
  <cp:revision>10</cp:revision>
  <dcterms:created xsi:type="dcterms:W3CDTF">2018-10-14T13:03:04Z</dcterms:created>
  <dcterms:modified xsi:type="dcterms:W3CDTF">2018-10-18T10:31:11Z</dcterms:modified>
</cp:coreProperties>
</file>